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5B5B"/>
    <a:srgbClr val="FF2121"/>
    <a:srgbClr val="FFCF01"/>
    <a:srgbClr val="F7C5C5"/>
    <a:srgbClr val="E21E1E"/>
    <a:srgbClr val="F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376" y="-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6FEDD-B912-4F1A-86C8-6641658ABFA2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7FA33-FC38-4320-8BFC-0BE2C7C54C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0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7FA33-FC38-4320-8BFC-0BE2C7C54C0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83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5256913"/>
            <a:ext cx="3747600" cy="30888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>
            <a:normAutofit/>
          </a:bodyPr>
          <a:lstStyle>
            <a:lvl1pPr>
              <a:defRPr sz="1600">
                <a:solidFill>
                  <a:srgbClr val="C00000"/>
                </a:solidFill>
              </a:defRPr>
            </a:lvl1pPr>
          </a:lstStyle>
          <a:p>
            <a:r>
              <a:rPr kumimoji="1" lang="ja-JP" altLang="en-US" dirty="0" smtClean="0"/>
              <a:t>ここに写真をいれます。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138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06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30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85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51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41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5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23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67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0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945C-E6B7-4A2C-84E3-0F92A551BE6C}" type="datetimeFigureOut">
              <a:rPr kumimoji="1" lang="ja-JP" altLang="en-US" smtClean="0"/>
              <a:t>2017/1/15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0D148-AD6C-47A3-BE40-090003C55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31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:\Users\SUDO\AppData\Local\Microsoft\Windows\Temporary Internet Files\Content.IE5\IIA21VEY\MP900449081[1]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4" r="27904"/>
          <a:stretch/>
        </p:blipFill>
        <p:spPr bwMode="auto">
          <a:xfrm>
            <a:off x="0" y="0"/>
            <a:ext cx="7561263" cy="1069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300429" y="3733870"/>
            <a:ext cx="6973825" cy="545108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5734" y="4284614"/>
            <a:ext cx="6974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☆</a:t>
            </a:r>
            <a:r>
              <a:rPr lang="en-US" altLang="ja-JP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11:00</a:t>
            </a:r>
            <a:r>
              <a:rPr lang="ja-JP" altLang="en-US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12:00</a:t>
            </a:r>
          </a:p>
          <a:p>
            <a:r>
              <a:rPr lang="ja-JP" altLang="en-US" sz="1600" b="1" dirty="0">
                <a:ln w="38100">
                  <a:noFill/>
                </a:ln>
                <a:solidFill>
                  <a:schemeClr val="accent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 smtClean="0">
                <a:ln w="38100">
                  <a:noFill/>
                </a:ln>
                <a:solidFill>
                  <a:schemeClr val="accent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・西陵</a:t>
            </a:r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中学校吹奏</a:t>
            </a:r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楽部</a:t>
            </a:r>
            <a:r>
              <a:rPr lang="en-US" altLang="ja-JP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with</a:t>
            </a:r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とかち帯広空港ハンドベル隊</a:t>
            </a:r>
            <a:endParaRPr lang="en-US" altLang="ja-JP" sz="1600" b="1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kumimoji="1"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ロビーコンサート</a:t>
            </a:r>
            <a:r>
              <a:rPr lang="en-US" altLang="ja-JP" sz="1600" b="1" dirty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【2F</a:t>
            </a:r>
            <a:r>
              <a:rPr lang="ja-JP" altLang="en-US" sz="1600" b="1" dirty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出発ロビーにて</a:t>
            </a:r>
            <a:r>
              <a:rPr lang="en-US" altLang="ja-JP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十勝地区吹奏楽コンクール金賞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受賞の西陵中学校吹奏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楽部と</a:t>
            </a:r>
            <a:endParaRPr lang="en-US" altLang="ja-JP" sz="1600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　 </a:t>
            </a:r>
            <a:r>
              <a:rPr kumimoji="1"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JAL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kumimoji="1"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AIR DO</a:t>
            </a:r>
            <a:r>
              <a:rPr kumimoji="1"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職員のハンドベルによるクリスマスコンサート！</a:t>
            </a:r>
            <a:endParaRPr kumimoji="1" lang="en-US" altLang="ja-JP" sz="1600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8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800" b="1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☆①</a:t>
            </a:r>
            <a:r>
              <a:rPr lang="en-US" altLang="ja-JP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14:00</a:t>
            </a:r>
            <a:r>
              <a:rPr lang="ja-JP" altLang="en-US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 ② </a:t>
            </a:r>
            <a:r>
              <a:rPr lang="en-US" altLang="ja-JP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15:00</a:t>
            </a:r>
            <a:r>
              <a:rPr lang="ja-JP" altLang="en-US" sz="2000" b="1" dirty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 </a:t>
            </a:r>
            <a:r>
              <a:rPr lang="ja-JP" altLang="en-US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 </a:t>
            </a:r>
            <a:r>
              <a:rPr lang="en-US" altLang="ja-JP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16:00</a:t>
            </a:r>
            <a:r>
              <a:rPr lang="ja-JP" altLang="en-US" sz="2000" b="1" dirty="0" smtClean="0">
                <a:ln w="38100">
                  <a:noFill/>
                </a:ln>
                <a:solidFill>
                  <a:srgbClr val="FF0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endParaRPr lang="en-US" altLang="ja-JP" sz="2000" b="1" dirty="0" smtClean="0">
              <a:ln w="38100">
                <a:noFill/>
              </a:ln>
              <a:solidFill>
                <a:srgbClr val="FF000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あっちこっち紙芝居</a:t>
            </a:r>
            <a:r>
              <a:rPr kumimoji="1"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によるおはなし会　と</a:t>
            </a:r>
            <a:endParaRPr kumimoji="1" lang="en-US" altLang="ja-JP" sz="1600" b="1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みんな</a:t>
            </a:r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でおどろう！</a:t>
            </a:r>
            <a:r>
              <a:rPr lang="en-US" altLang="ja-JP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エビカニクスほか</a:t>
            </a:r>
            <a:r>
              <a:rPr lang="en-US" altLang="ja-JP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  <a:p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</a:t>
            </a:r>
            <a:r>
              <a:rPr lang="en-US" altLang="ja-JP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en-US" altLang="ja-JP" sz="1600" b="1" dirty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3F</a:t>
            </a:r>
            <a:r>
              <a:rPr lang="ja-JP" altLang="en-US" sz="1600" b="1" dirty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会議室にて：定員</a:t>
            </a:r>
            <a:r>
              <a:rPr lang="en-US" altLang="ja-JP" sz="1600" b="1" dirty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名程度</a:t>
            </a:r>
            <a:r>
              <a:rPr lang="en-US" altLang="ja-JP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lang="en-US" altLang="ja-JP" sz="1600" b="1" dirty="0">
              <a:ln w="38100">
                <a:noFill/>
              </a:ln>
              <a:solidFill>
                <a:srgbClr val="7030A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600" dirty="0" err="1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楽しい</a:t>
            </a:r>
            <a:r>
              <a:rPr lang="ja-JP" altLang="en-US" sz="1600" dirty="0" err="1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読み聞かせ</a:t>
            </a:r>
            <a:r>
              <a:rPr lang="ja-JP" altLang="en-US" sz="1600" dirty="0" err="1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、ダンス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en-US" altLang="ja-JP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</a:t>
            </a:r>
            <a:r>
              <a:rPr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!</a:t>
            </a:r>
            <a:endParaRPr lang="en-US" altLang="ja-JP" sz="1600" dirty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サンタ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さん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も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登場する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♪</a:t>
            </a:r>
            <a:endParaRPr lang="en-US" altLang="ja-JP" sz="1600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8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</a:t>
            </a:r>
            <a:r>
              <a:rPr lang="ja-JP" altLang="en-US" sz="8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</a:t>
            </a:r>
            <a:endParaRPr lang="en-US" altLang="ja-JP" sz="800" b="1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・とかち帯広空港　空港見学会</a:t>
            </a:r>
            <a:endParaRPr lang="en-US" altLang="ja-JP" sz="1600" b="1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kumimoji="1" lang="en-US" altLang="ja-JP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3F</a:t>
            </a:r>
            <a:r>
              <a:rPr kumimoji="1" lang="ja-JP" altLang="en-US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展望ホール集合：定員</a:t>
            </a:r>
            <a:r>
              <a:rPr kumimoji="1" lang="en-US" altLang="ja-JP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kumimoji="1" lang="ja-JP" altLang="en-US" sz="1600" b="1" dirty="0" smtClean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</a:t>
            </a:r>
            <a:r>
              <a:rPr lang="en-US" altLang="ja-JP" sz="1600" b="1" dirty="0">
                <a:ln w="38100">
                  <a:noFill/>
                </a:ln>
                <a:solidFill>
                  <a:srgbClr val="7030A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kumimoji="1" lang="en-US" altLang="ja-JP" sz="1600" b="1" dirty="0" smtClean="0">
              <a:ln w="38100">
                <a:noFill/>
              </a:ln>
              <a:solidFill>
                <a:srgbClr val="7030A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 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空港ビル職員による、とかち帯広空港についてのおはなしと</a:t>
            </a:r>
            <a:endParaRPr lang="en-US" altLang="ja-JP" sz="1600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  化学消防車の見学ができるよ！</a:t>
            </a:r>
            <a:r>
              <a:rPr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</a:p>
          <a:p>
            <a:r>
              <a:rPr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各回</a:t>
            </a:r>
            <a:r>
              <a:rPr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分前より受付開始</a:t>
            </a:r>
            <a:endParaRPr lang="en-US" altLang="ja-JP" sz="1600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  </a:t>
            </a:r>
            <a:r>
              <a:rPr lang="en-US" altLang="ja-JP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600" u="sng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施設間の移動もあります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ので、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ぜひ温かい服装で</a:t>
            </a:r>
            <a:endParaRPr lang="en-US" altLang="ja-JP" sz="1600" dirty="0" smtClean="0">
              <a:ln w="38100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  お越し</a:t>
            </a:r>
            <a:r>
              <a:rPr lang="ja-JP" altLang="en-US" sz="1600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ください</a:t>
            </a:r>
            <a:r>
              <a:rPr lang="ja-JP" altLang="en-US" sz="1600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r>
              <a:rPr kumimoji="1" lang="ja-JP" altLang="en-US" sz="1600" b="1" dirty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1600" b="1" dirty="0" smtClean="0">
                <a:ln w="38100"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</a:t>
            </a:r>
            <a:endParaRPr kumimoji="1" lang="ja-JP" altLang="en-US" sz="2000" b="1" dirty="0">
              <a:ln w="38100">
                <a:noFill/>
              </a:ln>
              <a:solidFill>
                <a:schemeClr val="accent1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0481" y="2635386"/>
            <a:ext cx="6401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n w="25400">
                  <a:noFill/>
                </a:ln>
                <a:solidFill>
                  <a:schemeClr val="bg1"/>
                </a:solidFill>
                <a:effectLst>
                  <a:glow rad="228600">
                    <a:schemeClr val="tx2">
                      <a:alpha val="50000"/>
                    </a:scheme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前回大好評でしたハロウィンイベントに引き続き、</a:t>
            </a:r>
            <a:endParaRPr lang="en-US" altLang="ja-JP" sz="2000" dirty="0" smtClean="0">
              <a:ln w="25400">
                <a:noFill/>
              </a:ln>
              <a:solidFill>
                <a:schemeClr val="bg1"/>
              </a:solidFill>
              <a:effectLst>
                <a:glow rad="228600">
                  <a:schemeClr val="tx2">
                    <a:alpha val="50000"/>
                  </a:schemeClr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ln w="25400">
                  <a:noFill/>
                </a:ln>
                <a:solidFill>
                  <a:schemeClr val="bg1"/>
                </a:solidFill>
                <a:effectLst>
                  <a:glow rad="228600">
                    <a:schemeClr val="tx2">
                      <a:alpha val="50000"/>
                    </a:scheme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今回は、クリスマスイベントを開催いたします。</a:t>
            </a:r>
            <a:endParaRPr lang="en-US" altLang="ja-JP" sz="2000" dirty="0" smtClean="0">
              <a:ln w="25400">
                <a:noFill/>
              </a:ln>
              <a:solidFill>
                <a:schemeClr val="bg1"/>
              </a:solidFill>
              <a:effectLst>
                <a:glow rad="228600">
                  <a:schemeClr val="tx2">
                    <a:alpha val="50000"/>
                  </a:schemeClr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ln w="25400">
                  <a:noFill/>
                </a:ln>
                <a:solidFill>
                  <a:schemeClr val="bg1"/>
                </a:solidFill>
                <a:effectLst>
                  <a:glow rad="228600">
                    <a:schemeClr val="tx2">
                      <a:alpha val="50000"/>
                    </a:scheme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ぜひご家族でお越しくださいませ。</a:t>
            </a:r>
            <a:endParaRPr lang="en-US" altLang="ja-JP" sz="2000" dirty="0" smtClean="0">
              <a:ln w="25400">
                <a:noFill/>
              </a:ln>
              <a:solidFill>
                <a:schemeClr val="bg1"/>
              </a:solidFill>
              <a:effectLst>
                <a:glow rad="228600">
                  <a:schemeClr val="tx2">
                    <a:alpha val="50000"/>
                  </a:schemeClr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306465" y="3733870"/>
            <a:ext cx="22910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000" b="1" u="sng" dirty="0" smtClean="0">
                <a:ln w="38100">
                  <a:noFill/>
                </a:ln>
                <a:solidFill>
                  <a:srgbClr val="0070C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イベント内容</a:t>
            </a:r>
            <a:endParaRPr kumimoji="1" lang="ja-JP" altLang="en-US" sz="3000" b="1" u="sng" dirty="0">
              <a:ln w="38100">
                <a:noFill/>
              </a:ln>
              <a:solidFill>
                <a:srgbClr val="0070C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HGP創英角ﾎﾟｯﾌﾟ体" pitchFamily="50" charset="-128"/>
              <a:ea typeface="HGP創英角ﾎﾟｯﾌﾟ体" pitchFamily="50" charset="-128"/>
              <a:cs typeface="メイリオ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597477" y="9314976"/>
            <a:ext cx="2693390" cy="1125564"/>
          </a:xfrm>
          <a:prstGeom prst="roundRect">
            <a:avLst>
              <a:gd name="adj" fmla="val 9314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500" u="sng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お問合せ</a:t>
            </a:r>
            <a:endParaRPr kumimoji="1" lang="en-US" altLang="ja-JP" sz="1500" u="sng" dirty="0" smtClean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15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帯広空港ターミナルビル㈱</a:t>
            </a:r>
            <a:endParaRPr kumimoji="1" lang="en-US" altLang="ja-JP" sz="1500" dirty="0" smtClean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15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電話：</a:t>
            </a:r>
            <a:r>
              <a:rPr lang="en-US" altLang="ja-JP" sz="15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(0155)64-5678</a:t>
            </a:r>
          </a:p>
          <a:p>
            <a:r>
              <a:rPr kumimoji="1" lang="ja-JP" altLang="en-US" sz="15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担当：松井・河尻・大矢</a:t>
            </a:r>
            <a:endParaRPr kumimoji="1" lang="ja-JP" altLang="en-US" sz="15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23390" y="105654"/>
            <a:ext cx="477887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とかち帯広空港</a:t>
            </a:r>
            <a:endParaRPr lang="en-US" altLang="ja-JP" sz="50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5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空のクリスマス会</a:t>
            </a:r>
            <a:endParaRPr lang="ja-JP" altLang="en-US" sz="5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284304" y="1845245"/>
            <a:ext cx="465704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2016</a:t>
            </a:r>
            <a:r>
              <a:rPr lang="ja-JP" altLang="en-US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年</a:t>
            </a:r>
            <a:r>
              <a:rPr lang="en-US" altLang="ja-JP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12</a:t>
            </a:r>
            <a:r>
              <a:rPr lang="ja-JP" altLang="en-US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月</a:t>
            </a:r>
            <a:r>
              <a:rPr lang="en-US" altLang="ja-JP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25</a:t>
            </a:r>
            <a:r>
              <a:rPr lang="ja-JP" altLang="en-US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日</a:t>
            </a:r>
            <a:r>
              <a:rPr lang="en-US" altLang="ja-JP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lang="ja-JP" altLang="en-US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日</a:t>
            </a:r>
            <a:r>
              <a:rPr lang="en-US" altLang="ja-JP" sz="3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)</a:t>
            </a:r>
          </a:p>
        </p:txBody>
      </p:sp>
      <p:sp>
        <p:nvSpPr>
          <p:cNvPr id="4" name="大かっこ 3"/>
          <p:cNvSpPr/>
          <p:nvPr/>
        </p:nvSpPr>
        <p:spPr>
          <a:xfrm>
            <a:off x="943103" y="6765645"/>
            <a:ext cx="3847261" cy="511763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大かっこ 11"/>
          <p:cNvSpPr/>
          <p:nvPr/>
        </p:nvSpPr>
        <p:spPr>
          <a:xfrm>
            <a:off x="912580" y="5111116"/>
            <a:ext cx="6116025" cy="511763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954934" y="7857465"/>
            <a:ext cx="5814356" cy="511763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0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359_christmas-cake_po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21359_christmas-cake_poster</Template>
  <TotalTime>404</TotalTime>
  <Words>40</Words>
  <Application>Microsoft Office PowerPoint</Application>
  <PresentationFormat>ユーザー設定</PresentationFormat>
  <Paragraphs>32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21359_christmas-cake_poster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203</dc:creator>
  <cp:lastModifiedBy>203</cp:lastModifiedBy>
  <cp:revision>47</cp:revision>
  <cp:lastPrinted>2017-01-15T05:01:08Z</cp:lastPrinted>
  <dcterms:created xsi:type="dcterms:W3CDTF">2017-01-08T04:41:55Z</dcterms:created>
  <dcterms:modified xsi:type="dcterms:W3CDTF">2017-01-15T06:22:17Z</dcterms:modified>
</cp:coreProperties>
</file>